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Roboto Slab"/>
      <p:regular r:id="rId16"/>
      <p:bold r:id="rId17"/>
    </p:embeddedFont>
    <p:embeddedFont>
      <p:font typeface="Robo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Robo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Slab-bold.fntdata"/><Relationship Id="rId16" Type="http://schemas.openxmlformats.org/officeDocument/2006/relationships/font" Target="fonts/RobotoSlab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bold.fntdata"/><Relationship Id="rId6" Type="http://schemas.openxmlformats.org/officeDocument/2006/relationships/slide" Target="slides/slide1.xml"/><Relationship Id="rId18" Type="http://schemas.openxmlformats.org/officeDocument/2006/relationships/font" Target="fonts/Robo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46628c136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46628c136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5f5525cd74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5f5525cd74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5f5525cd74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5f5525cd74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5f5525cd74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5f5525cd74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f5525cd74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5f5525cd74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5fafc77ba6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5fafc77ba6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5f75a607e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5f75a607e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5fafc77ba6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5fafc77ba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e9bc44651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e9bc44651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rina">
    <p:bg>
      <p:bgPr>
        <a:solidFill>
          <a:srgbClr val="9900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1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Miss Meade’s Classroom Rules</a:t>
            </a:r>
            <a:endParaRPr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2022-2023 School Year</a:t>
            </a:r>
            <a:endParaRPr/>
          </a:p>
        </p:txBody>
      </p:sp>
      <p:pic>
        <p:nvPicPr>
          <p:cNvPr descr="hey" id="65" name="Google Shape;65;p13"/>
          <p:cNvPicPr preferRelativeResize="0"/>
          <p:nvPr/>
        </p:nvPicPr>
        <p:blipFill rotWithShape="1">
          <a:blip r:embed="rId3">
            <a:alphaModFix/>
          </a:blip>
          <a:srcRect b="-6963" l="0" r="-6963" t="0"/>
          <a:stretch/>
        </p:blipFill>
        <p:spPr>
          <a:xfrm>
            <a:off x="0" y="1608475"/>
            <a:ext cx="3790950" cy="3790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Together we RISE…</a:t>
            </a:r>
            <a:endParaRPr/>
          </a:p>
        </p:txBody>
      </p:sp>
      <p:pic>
        <p:nvPicPr>
          <p:cNvPr id="128" name="Google Shape;12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7975" y="1216750"/>
            <a:ext cx="3948050" cy="3786100"/>
          </a:xfrm>
          <a:prstGeom prst="rect">
            <a:avLst/>
          </a:prstGeom>
          <a:noFill/>
          <a:ln cap="flat" cmpd="sng" w="19050">
            <a:solidFill>
              <a:srgbClr val="42424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Put First Things First</a:t>
            </a:r>
            <a:endParaRPr/>
          </a:p>
        </p:txBody>
      </p:sp>
      <p:sp>
        <p:nvSpPr>
          <p:cNvPr id="71" name="Google Shape;71;p1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When you walk in for class: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Put your things down at your desk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Check assignment board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Check agenda board in back of room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Turn in any homework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Open Chromebooks for class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Sit quietly for class to begin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Clientmoji" id="72" name="Google Shape;7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78650" y="1978150"/>
            <a:ext cx="3165350" cy="3165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Think Proactive, Not Reactive</a:t>
            </a:r>
            <a:endParaRPr/>
          </a:p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-215625" y="11441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Distracting others from learning does no one any good. To limit distractions: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No gum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No cell phones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No fidget toys, unless approved by me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NO DISRESPECT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 believe in multiple chances, but there will be times when you’ve been given enough warnings.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.  </a:t>
            </a:r>
            <a:endParaRPr/>
          </a:p>
        </p:txBody>
      </p:sp>
      <p:pic>
        <p:nvPicPr>
          <p:cNvPr descr="Bitmoji Image" id="79" name="Google Shape;7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96275" y="2516875"/>
            <a:ext cx="2727950" cy="2727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387900" y="6863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Seek First to Understand, then to be Understood</a:t>
            </a:r>
            <a:endParaRPr/>
          </a:p>
        </p:txBody>
      </p:sp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387900" y="13724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This classroom is a NO judgment zone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We are a family. Families don’t always get along, but we will respect each other.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There are no “stupid” questions. Help each other build strong answers. We are here to learn and have fun doing it! </a:t>
            </a:r>
            <a:endParaRPr sz="2400"/>
          </a:p>
        </p:txBody>
      </p:sp>
      <p:pic>
        <p:nvPicPr>
          <p:cNvPr descr="dream team" id="86" name="Google Shape;8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40975" y="3295500"/>
            <a:ext cx="2866625" cy="20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Think Win-Win: SCIENCE Competitions :)</a:t>
            </a:r>
            <a:endParaRPr/>
          </a:p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 am a fairly competitive person, so I have built in competitions to our Science Curriculum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Team Competition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Solo Competition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team competition is designed to help us build each other up, not tear </a:t>
            </a:r>
            <a:r>
              <a:rPr lang="en"/>
              <a:t>each other</a:t>
            </a:r>
            <a:r>
              <a:rPr lang="en"/>
              <a:t> down. Work together to win. :)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gold medal" id="93" name="Google Shape;9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97750" y="2571750"/>
            <a:ext cx="2684075" cy="2684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Think Win-Win: Cheating</a:t>
            </a:r>
            <a:endParaRPr/>
          </a:p>
        </p:txBody>
      </p:sp>
      <p:sp>
        <p:nvSpPr>
          <p:cNvPr id="99" name="Google Shape;99;p1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 do not tolerate cheating.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Miss Meade. What is cheating?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Copying and pasting anything from the internet to homework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Looking at other people’s homework and copying it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Giving a friend an answer to a homework assignment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you cheat: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You will get a zero on the assignment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AND you will have to call home and explain what happened. This goes for ALL involved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If you cheat again, You will get a detention.</a:t>
            </a:r>
            <a:endParaRPr/>
          </a:p>
        </p:txBody>
      </p:sp>
      <p:pic>
        <p:nvPicPr>
          <p:cNvPr descr="not cool" id="100" name="Google Shape;10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18500" y="-325700"/>
            <a:ext cx="3790950" cy="3790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Synergize: We occasionally need a break</a:t>
            </a:r>
            <a:endParaRPr/>
          </a:p>
        </p:txBody>
      </p:sp>
      <p:sp>
        <p:nvSpPr>
          <p:cNvPr id="106" name="Google Shape;106;p1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the event that we are overwhelmed or need a break: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If we are at a  good point where we can take a break, we will take a break. </a:t>
            </a:r>
            <a:endParaRPr sz="1800"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Breathe, Dance, Stretch, whatever works for you</a:t>
            </a:r>
            <a:endParaRPr sz="1800"/>
          </a:p>
        </p:txBody>
      </p:sp>
      <p:pic>
        <p:nvPicPr>
          <p:cNvPr descr="doing a breakdance move called the freeze with boombox in background" id="107" name="Google Shape;10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450" y="2515300"/>
            <a:ext cx="2727800" cy="27278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itmoji Image" id="108" name="Google Shape;108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34500" y="2630650"/>
            <a:ext cx="2497100" cy="24971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itmoji Image" id="109" name="Google Shape;109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89475" y="2451938"/>
            <a:ext cx="2854525" cy="285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Reminder: Chromebooks</a:t>
            </a:r>
            <a:endParaRPr/>
          </a:p>
        </p:txBody>
      </p:sp>
      <p:sp>
        <p:nvSpPr>
          <p:cNvPr id="115" name="Google Shape;115;p2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You need to be responsible for your own Chromebook.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Make sure you turn it in every day in Pride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Make sure it is plugged in the right way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Treat it with respect</a:t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Bitmoji Image" id="116" name="Google Shape;11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08300" y="685800"/>
            <a:ext cx="2235700" cy="223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Things to </a:t>
            </a:r>
            <a:r>
              <a:rPr lang="en"/>
              <a:t>remember..</a:t>
            </a:r>
            <a:r>
              <a:rPr lang="en"/>
              <a:t>.</a:t>
            </a:r>
            <a:endParaRPr/>
          </a:p>
        </p:txBody>
      </p:sp>
      <p:sp>
        <p:nvSpPr>
          <p:cNvPr id="122" name="Google Shape;122;p2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No one is perfect. We all make mistakes. We all have room to grow. </a:t>
            </a:r>
            <a:endParaRPr sz="23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I don’t pretend to know everything, so I don’t want you to pretend. 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We can always look up information and learn together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If we get stuck, we can talk it through as a class to make sense of it. </a:t>
            </a:r>
            <a:endParaRPr sz="19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I expect all of us to work hard and work together</a:t>
            </a:r>
            <a:endParaRPr sz="23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